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5" r:id="rId2"/>
    <p:sldId id="274" r:id="rId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197EA-2FE5-4658-BF19-F3910F292129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44F77-1963-4C6B-8978-6DD9606124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7628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4203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8C14BB-9805-4629-8F11-D83618E1D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72CEBF-E1F2-4044-8520-926B4C141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894A61-4193-40B2-A4DD-37BA3E164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3BFC-B2D2-4C0F-92FB-BC933AD0A34C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B5265E-5384-458A-AA0A-54A9B339A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DE31A1-FDC7-4773-9AD8-09DF94086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EFF5-A827-43D3-AD58-8372BAE730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157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5CCB2D-A45D-4990-852A-54E35C7DA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197E0B-458E-40F6-B1E9-51362CEED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58F78-73B8-4AC6-8978-A28BE43BA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3BFC-B2D2-4C0F-92FB-BC933AD0A34C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83ED9A-8663-468E-9F61-77E31C533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8B2E4A-2EDD-4CBF-AD33-04DF3EC36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EFF5-A827-43D3-AD58-8372BAE730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363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3D7E0-DF85-4C5A-B1C4-DAB4EE29C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2E0CC1-F9F6-46A2-B27A-F191B4BE7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F28523-8CE3-4264-9D18-76C672790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3BFC-B2D2-4C0F-92FB-BC933AD0A34C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99B81F-7E8F-48A0-A6AF-DBDB293E3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9C1C66-59EC-4F33-9142-0DAD1BC8D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EFF5-A827-43D3-AD58-8372BAE730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6578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45C2E3-2C40-4632-B18E-646D59137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E2D49F-DBAB-4638-85E9-E1474475E0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4422AA-7F3E-4738-A6BD-3A868A9804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266C66-343C-4746-993B-5ED1D61A7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3BFC-B2D2-4C0F-92FB-BC933AD0A34C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F575FF-996D-4028-B8C4-F5E9CEA24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7BF49C-9EDC-422F-9FAE-4E74A04CF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EFF5-A827-43D3-AD58-8372BAE730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4053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FCC564-B2D7-460B-86B7-DD294EA62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8D2DC8-73A2-46B3-A8AB-226E67887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55100B-615C-425A-A7A8-4FE26CD74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AC4337B-604C-416C-A24D-C95CD9ED90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0BCDE81-993F-4893-B76D-C7954B6BD9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736F6B8-9A02-41AD-A71A-1F0B95B0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3BFC-B2D2-4C0F-92FB-BC933AD0A34C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8A0177C-2D73-4751-9E85-325EF6952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588E9A5-9DE8-47BA-A258-6397FAFA5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EFF5-A827-43D3-AD58-8372BAE730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535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5AF317-3DCB-4755-A99E-B48203F0F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7BDEB0-6FAE-44C9-9834-99EA5AE0A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3BFC-B2D2-4C0F-92FB-BC933AD0A34C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33007B9-6F90-48EB-88C0-2F29B7407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371343-2F9A-42C9-B0AB-5D6CE5D9C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EFF5-A827-43D3-AD58-8372BAE730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78910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6D1F52-4ACC-4B9B-B32E-C4C3BDB5E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3BFC-B2D2-4C0F-92FB-BC933AD0A34C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2F56A39-E309-485A-BDDA-B2C410173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54DA50-0341-4D7B-AEAB-FF82BC337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EFF5-A827-43D3-AD58-8372BAE730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3069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ADE929-3B60-4333-825D-E15AE6455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60F857-845D-4C12-9ECC-799D1CCE2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3652C27-942E-421C-98E8-7E3D88EFC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A2DAAF7-F497-4035-A304-3E3DF9577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3BFC-B2D2-4C0F-92FB-BC933AD0A34C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D45EA5-172A-479A-8153-80BE5B567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888623-9C93-440A-9BA1-91AEDAC46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EFF5-A827-43D3-AD58-8372BAE730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9287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5E535C-FF13-45CE-A868-C947DFE5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5B72822-B839-459B-B32E-33BC6120B1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8708C5-87F5-4FAF-974F-D193AD463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EAD8119-989D-4A9D-8324-559693FD8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3BFC-B2D2-4C0F-92FB-BC933AD0A34C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2F7247-0EB8-43FF-A5A4-FED5A248D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0F7196-80A0-476D-8213-BF88F59BA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EFF5-A827-43D3-AD58-8372BAE730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5181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EDA44B-CBEC-48D5-A275-DB7828DE1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97083C2-A213-46EA-8CBB-BB149A5AF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9B6B63-F999-46C1-B3B1-DD81FDA79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3BFC-B2D2-4C0F-92FB-BC933AD0A34C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5FBA42-D37A-41D3-9CC4-1B1156501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924AA7-478D-48BE-BC2B-C8E262C9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EFF5-A827-43D3-AD58-8372BAE730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1684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0C4B0A-95FA-4598-A54F-80205D32C3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39F153-46A6-4753-BE8C-E00C676B1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F4607F-BAAD-41BC-A610-88287FFC7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3BFC-B2D2-4C0F-92FB-BC933AD0A34C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59990F-0131-4CA5-9F3C-5F7F9A2EF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427C34-35F0-4D45-B59A-7628B0FB5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EFF5-A827-43D3-AD58-8372BAE730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3824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78764FCB-F73A-8FAA-B4E9-6C0C8EA4FA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094" y="1"/>
            <a:ext cx="343390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066" y="1625107"/>
            <a:ext cx="10735157" cy="918727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8351" y="2804797"/>
            <a:ext cx="10739872" cy="291867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6484C017-C5A8-CB50-5649-6A7B605CFC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278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4C153-F685-CB38-BDCA-22EAE030EC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080" y="2846821"/>
            <a:ext cx="6380019" cy="1839479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526C28F-88EE-D65E-E703-507409957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2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6D1BAF0-1CB4-4D83-BF2F-EDF0D1544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EAF1A2-395A-4258-ACA8-4DE17FF5E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C7308F-544A-4E36-903E-C895F02A7C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43BFC-B2D2-4C0F-92FB-BC933AD0A34C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4CDEAA-6897-439A-8205-481AA2A42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83DED2-FBAE-479C-ADC2-D95254E7C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6EFF5-A827-43D3-AD58-8372BAE730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8481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D009E-16CE-74B6-CE08-D8B1849F2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10" y="2509260"/>
            <a:ext cx="6380019" cy="1839479"/>
          </a:xfrm>
        </p:spPr>
        <p:txBody>
          <a:bodyPr>
            <a:normAutofit fontScale="90000"/>
          </a:bodyPr>
          <a:lstStyle/>
          <a:p>
            <a:r>
              <a:rPr lang="es-ES" dirty="0"/>
              <a:t>Sesión No 2</a:t>
            </a:r>
            <a:br>
              <a:rPr lang="es-ES" dirty="0"/>
            </a:br>
            <a:r>
              <a:rPr lang="es-ES" dirty="0"/>
              <a:t>Taller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03644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EA73ED1-935D-458F-B2C3-267D50C30BA8}"/>
              </a:ext>
            </a:extLst>
          </p:cNvPr>
          <p:cNvSpPr/>
          <p:nvPr/>
        </p:nvSpPr>
        <p:spPr>
          <a:xfrm>
            <a:off x="1107758" y="1785938"/>
            <a:ext cx="10122217" cy="4729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89E2F5B2-E4A3-4729-A815-6F0E7FDE945F}"/>
              </a:ext>
            </a:extLst>
          </p:cNvPr>
          <p:cNvCxnSpPr>
            <a:cxnSpLocks/>
          </p:cNvCxnSpPr>
          <p:nvPr/>
        </p:nvCxnSpPr>
        <p:spPr>
          <a:xfrm>
            <a:off x="1100138" y="5458279"/>
            <a:ext cx="10137457" cy="0"/>
          </a:xfrm>
          <a:prstGeom prst="line">
            <a:avLst/>
          </a:prstGeom>
          <a:ln>
            <a:solidFill>
              <a:srgbClr val="3C34F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F13977E6-E8CD-4C4D-9DDD-392E562155F3}"/>
              </a:ext>
            </a:extLst>
          </p:cNvPr>
          <p:cNvCxnSpPr>
            <a:cxnSpLocks/>
          </p:cNvCxnSpPr>
          <p:nvPr/>
        </p:nvCxnSpPr>
        <p:spPr>
          <a:xfrm>
            <a:off x="1100138" y="1785938"/>
            <a:ext cx="10137457" cy="3664536"/>
          </a:xfrm>
          <a:prstGeom prst="line">
            <a:avLst/>
          </a:prstGeom>
          <a:ln>
            <a:solidFill>
              <a:srgbClr val="3C34F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D08C193-9068-48C5-B6A1-C9C64701FC4C}"/>
              </a:ext>
            </a:extLst>
          </p:cNvPr>
          <p:cNvCxnSpPr>
            <a:cxnSpLocks/>
          </p:cNvCxnSpPr>
          <p:nvPr/>
        </p:nvCxnSpPr>
        <p:spPr>
          <a:xfrm flipV="1">
            <a:off x="1103086" y="1778321"/>
            <a:ext cx="10134509" cy="3664536"/>
          </a:xfrm>
          <a:prstGeom prst="line">
            <a:avLst/>
          </a:prstGeom>
          <a:ln>
            <a:solidFill>
              <a:srgbClr val="3C34F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ítulo 1">
            <a:extLst>
              <a:ext uri="{FF2B5EF4-FFF2-40B4-BE49-F238E27FC236}">
                <a16:creationId xmlns:a16="http://schemas.microsoft.com/office/drawing/2014/main" id="{57D48A6B-58EB-41A9-8B0D-C5EAD4286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8641" y="1684789"/>
            <a:ext cx="3500591" cy="5710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2800" b="1" dirty="0">
                <a:solidFill>
                  <a:srgbClr val="5454E9"/>
                </a:solidFill>
              </a:rPr>
              <a:t>¿Qué piensa y siente?</a:t>
            </a:r>
            <a:endParaRPr lang="es-CO" sz="2800" b="1" dirty="0">
              <a:solidFill>
                <a:srgbClr val="5454E9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C57ADACA-43BF-4A52-B669-A4223780AD76}"/>
              </a:ext>
            </a:extLst>
          </p:cNvPr>
          <p:cNvSpPr txBox="1">
            <a:spLocks/>
          </p:cNvSpPr>
          <p:nvPr/>
        </p:nvSpPr>
        <p:spPr>
          <a:xfrm>
            <a:off x="8937803" y="2327293"/>
            <a:ext cx="3500591" cy="9187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sz="2800" b="1" dirty="0">
                <a:solidFill>
                  <a:srgbClr val="5454E9"/>
                </a:solidFill>
              </a:rPr>
              <a:t>¿Qué ve?  </a:t>
            </a:r>
            <a:endParaRPr lang="es-CO" sz="2800" b="1" dirty="0">
              <a:solidFill>
                <a:srgbClr val="5454E9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E68B179-9643-4310-9C6A-CE2F72F15E27}"/>
              </a:ext>
            </a:extLst>
          </p:cNvPr>
          <p:cNvSpPr txBox="1"/>
          <p:nvPr/>
        </p:nvSpPr>
        <p:spPr>
          <a:xfrm>
            <a:off x="5036204" y="2141581"/>
            <a:ext cx="29899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5454E9"/>
                </a:solidFill>
              </a:rPr>
              <a:t>Lo que realmente importa. Principales preocupaciones. Inquietudes y aspiraciones.</a:t>
            </a:r>
            <a:endParaRPr lang="es-CO" sz="16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80C5AA4-0414-40FA-966F-AC94290A24B4}"/>
              </a:ext>
            </a:extLst>
          </p:cNvPr>
          <p:cNvSpPr txBox="1"/>
          <p:nvPr/>
        </p:nvSpPr>
        <p:spPr>
          <a:xfrm>
            <a:off x="8973365" y="3200721"/>
            <a:ext cx="20429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5454E9"/>
                </a:solidFill>
              </a:rPr>
              <a:t>Entorno</a:t>
            </a:r>
          </a:p>
          <a:p>
            <a:r>
              <a:rPr lang="es-ES" sz="1600" dirty="0">
                <a:solidFill>
                  <a:srgbClr val="5454E9"/>
                </a:solidFill>
              </a:rPr>
              <a:t>Amigos</a:t>
            </a:r>
          </a:p>
          <a:p>
            <a:r>
              <a:rPr lang="es-ES" sz="1600" dirty="0">
                <a:solidFill>
                  <a:srgbClr val="5454E9"/>
                </a:solidFill>
              </a:rPr>
              <a:t>La oferta del mercado </a:t>
            </a:r>
            <a:endParaRPr lang="es-CO" sz="1600" dirty="0"/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7D2287C6-7F2C-4C32-B30E-F0D1AA5B1B01}"/>
              </a:ext>
            </a:extLst>
          </p:cNvPr>
          <p:cNvSpPr txBox="1">
            <a:spLocks/>
          </p:cNvSpPr>
          <p:nvPr/>
        </p:nvSpPr>
        <p:spPr>
          <a:xfrm>
            <a:off x="1351934" y="2327293"/>
            <a:ext cx="3500591" cy="9187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sz="2800" b="1" dirty="0">
                <a:solidFill>
                  <a:srgbClr val="5454E9"/>
                </a:solidFill>
              </a:rPr>
              <a:t>¿Qué oye?  </a:t>
            </a:r>
            <a:endParaRPr lang="es-CO" sz="2800" b="1" dirty="0">
              <a:solidFill>
                <a:srgbClr val="5454E9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3B4962B-82AF-4D68-90F5-93A00E02364D}"/>
              </a:ext>
            </a:extLst>
          </p:cNvPr>
          <p:cNvSpPr txBox="1"/>
          <p:nvPr/>
        </p:nvSpPr>
        <p:spPr>
          <a:xfrm>
            <a:off x="1387496" y="3200721"/>
            <a:ext cx="33293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5454E9"/>
                </a:solidFill>
              </a:rPr>
              <a:t>Lo que dicen los amigos</a:t>
            </a:r>
          </a:p>
          <a:p>
            <a:r>
              <a:rPr lang="es-ES" sz="1600" dirty="0">
                <a:solidFill>
                  <a:srgbClr val="5454E9"/>
                </a:solidFill>
              </a:rPr>
              <a:t>Lo que dice el jefe</a:t>
            </a:r>
          </a:p>
          <a:p>
            <a:r>
              <a:rPr lang="es-ES" sz="1600" dirty="0">
                <a:solidFill>
                  <a:srgbClr val="5454E9"/>
                </a:solidFill>
              </a:rPr>
              <a:t>Lo que dicen las personas influyentes</a:t>
            </a:r>
            <a:endParaRPr lang="es-CO" sz="1600" dirty="0"/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918B92F2-CF4C-4201-8665-58CB3FC5E384}"/>
              </a:ext>
            </a:extLst>
          </p:cNvPr>
          <p:cNvSpPr txBox="1">
            <a:spLocks/>
          </p:cNvSpPr>
          <p:nvPr/>
        </p:nvSpPr>
        <p:spPr>
          <a:xfrm>
            <a:off x="4468640" y="4247515"/>
            <a:ext cx="3500591" cy="571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ES" sz="2800" b="1" dirty="0">
                <a:solidFill>
                  <a:srgbClr val="5454E9"/>
                </a:solidFill>
              </a:rPr>
              <a:t>¿Qué piensa y siente?</a:t>
            </a:r>
            <a:endParaRPr lang="es-CO" sz="2800" b="1" dirty="0">
              <a:solidFill>
                <a:srgbClr val="5454E9"/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0F5B597-5A11-4803-9ACB-90B4710862FE}"/>
              </a:ext>
            </a:extLst>
          </p:cNvPr>
          <p:cNvSpPr txBox="1"/>
          <p:nvPr/>
        </p:nvSpPr>
        <p:spPr>
          <a:xfrm>
            <a:off x="5036203" y="4704307"/>
            <a:ext cx="29899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5454E9"/>
                </a:solidFill>
              </a:rPr>
              <a:t>Lo que realmente importa. Principales preocupaciones. Inquietudes y aspiraciones.</a:t>
            </a:r>
            <a:endParaRPr lang="es-CO" sz="160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9F3BA97-6B5F-4A4D-BF9D-ED27109F04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78"/>
          <a:stretch/>
        </p:blipFill>
        <p:spPr>
          <a:xfrm>
            <a:off x="5372778" y="2335094"/>
            <a:ext cx="1599795" cy="2126399"/>
          </a:xfrm>
          <a:prstGeom prst="rect">
            <a:avLst/>
          </a:prstGeom>
        </p:spPr>
      </p:pic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79206A4E-447D-43C1-9095-F492120AD672}"/>
              </a:ext>
            </a:extLst>
          </p:cNvPr>
          <p:cNvCxnSpPr/>
          <p:nvPr/>
        </p:nvCxnSpPr>
        <p:spPr>
          <a:xfrm>
            <a:off x="6096000" y="5447620"/>
            <a:ext cx="0" cy="1080000"/>
          </a:xfrm>
          <a:prstGeom prst="line">
            <a:avLst/>
          </a:prstGeom>
          <a:ln>
            <a:solidFill>
              <a:srgbClr val="3C34F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ítulo 1">
            <a:extLst>
              <a:ext uri="{FF2B5EF4-FFF2-40B4-BE49-F238E27FC236}">
                <a16:creationId xmlns:a16="http://schemas.microsoft.com/office/drawing/2014/main" id="{3F52BA01-74AA-4A8D-BC9A-CDCA19BA0A9B}"/>
              </a:ext>
            </a:extLst>
          </p:cNvPr>
          <p:cNvSpPr txBox="1">
            <a:spLocks/>
          </p:cNvSpPr>
          <p:nvPr/>
        </p:nvSpPr>
        <p:spPr>
          <a:xfrm>
            <a:off x="2263356" y="5107076"/>
            <a:ext cx="3500591" cy="9187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sz="2800" b="1" dirty="0">
                <a:solidFill>
                  <a:srgbClr val="5454E9"/>
                </a:solidFill>
              </a:rPr>
              <a:t>Esfuerzos</a:t>
            </a:r>
            <a:endParaRPr lang="es-CO" sz="2800" b="1" dirty="0">
              <a:solidFill>
                <a:srgbClr val="5454E9"/>
              </a:solidFill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372D009F-DD2E-49AF-8348-3999285F1AD2}"/>
              </a:ext>
            </a:extLst>
          </p:cNvPr>
          <p:cNvSpPr txBox="1"/>
          <p:nvPr/>
        </p:nvSpPr>
        <p:spPr>
          <a:xfrm>
            <a:off x="2298918" y="5980504"/>
            <a:ext cx="2042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5454E9"/>
                </a:solidFill>
              </a:rPr>
              <a:t>Miedos, frustraciones y obstáculos</a:t>
            </a:r>
            <a:endParaRPr lang="es-CO" sz="1600" dirty="0"/>
          </a:p>
        </p:txBody>
      </p:sp>
      <p:sp>
        <p:nvSpPr>
          <p:cNvPr id="37" name="Título 1">
            <a:extLst>
              <a:ext uri="{FF2B5EF4-FFF2-40B4-BE49-F238E27FC236}">
                <a16:creationId xmlns:a16="http://schemas.microsoft.com/office/drawing/2014/main" id="{264A1E2E-9F4D-422D-9C54-2990D6452E5E}"/>
              </a:ext>
            </a:extLst>
          </p:cNvPr>
          <p:cNvSpPr txBox="1">
            <a:spLocks/>
          </p:cNvSpPr>
          <p:nvPr/>
        </p:nvSpPr>
        <p:spPr>
          <a:xfrm>
            <a:off x="8077902" y="5101678"/>
            <a:ext cx="3500591" cy="9187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sz="2800" b="1" dirty="0">
                <a:solidFill>
                  <a:srgbClr val="5454E9"/>
                </a:solidFill>
              </a:rPr>
              <a:t>Resultados</a:t>
            </a:r>
            <a:endParaRPr lang="es-CO" sz="2800" b="1" dirty="0">
              <a:solidFill>
                <a:srgbClr val="5454E9"/>
              </a:solidFill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CCB5601B-2957-4D53-8714-445D6D10B6DA}"/>
              </a:ext>
            </a:extLst>
          </p:cNvPr>
          <p:cNvSpPr txBox="1"/>
          <p:nvPr/>
        </p:nvSpPr>
        <p:spPr>
          <a:xfrm>
            <a:off x="8113464" y="5975106"/>
            <a:ext cx="3168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5454E9"/>
                </a:solidFill>
              </a:rPr>
              <a:t>Deseos/necesidad</a:t>
            </a:r>
          </a:p>
          <a:p>
            <a:r>
              <a:rPr lang="es-ES" sz="1600" dirty="0">
                <a:solidFill>
                  <a:srgbClr val="5454E9"/>
                </a:solidFill>
              </a:rPr>
              <a:t>Medida del éxito y obstáculos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27563092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Microsoft Office PowerPoint</Application>
  <PresentationFormat>Panorámica</PresentationFormat>
  <Paragraphs>19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Plus Jakarta Sans ExtraBold</vt:lpstr>
      <vt:lpstr>Plus Jakarta Sans Light</vt:lpstr>
      <vt:lpstr>Tema de Office</vt:lpstr>
      <vt:lpstr>Sesión No 2 Taller</vt:lpstr>
      <vt:lpstr>¿Qué piensa y siente?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No 2 Taller</dc:title>
  <dc:creator>Tatiana Osorio Cano</dc:creator>
  <cp:lastModifiedBy>Tatiana Osorio Cano</cp:lastModifiedBy>
  <cp:revision>1</cp:revision>
  <dcterms:created xsi:type="dcterms:W3CDTF">2025-09-04T20:56:53Z</dcterms:created>
  <dcterms:modified xsi:type="dcterms:W3CDTF">2025-09-04T20:57:19Z</dcterms:modified>
</cp:coreProperties>
</file>